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Days" charset="1" panose="02000505050000020004"/>
      <p:regular r:id="rId20"/>
    </p:embeddedFont>
    <p:embeddedFont>
      <p:font typeface="Open Sauce Medium" charset="1" panose="00000600000000000000"/>
      <p:regular r:id="rId21"/>
    </p:embeddedFont>
    <p:embeddedFont>
      <p:font typeface="Agrandir Narrow Bold" charset="1" panose="00000806000000000000"/>
      <p:regular r:id="rId22"/>
    </p:embeddedFont>
    <p:embeddedFont>
      <p:font typeface="Open Sauce Light" charset="1" panose="00000400000000000000"/>
      <p:regular r:id="rId23"/>
    </p:embeddedFont>
    <p:embeddedFont>
      <p:font typeface="Canva Sans Bold" charset="1" panose="020B0803030501040103"/>
      <p:regular r:id="rId24"/>
    </p:embeddedFont>
    <p:embeddedFont>
      <p:font typeface="Open Sans Light" charset="1" panose="020B0306030504020204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453">
            <a:off x="-212140" y="-387358"/>
            <a:ext cx="18712279" cy="11061715"/>
          </a:xfrm>
          <a:custGeom>
            <a:avLst/>
            <a:gdLst/>
            <a:ahLst/>
            <a:cxnLst/>
            <a:rect r="r" b="b" t="t" l="l"/>
            <a:pathLst>
              <a:path h="11061715" w="18712279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564160" y="6931968"/>
            <a:ext cx="9526284" cy="0"/>
          </a:xfrm>
          <a:prstGeom prst="line">
            <a:avLst/>
          </a:prstGeom>
          <a:ln cap="rnd" w="76200">
            <a:solidFill>
              <a:srgbClr val="F5F5F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564160" y="3648668"/>
            <a:ext cx="9118379" cy="1286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50"/>
              </a:lnSpc>
            </a:pPr>
            <a:r>
              <a:rPr lang="en-US" sz="9045" spc="334">
                <a:solidFill>
                  <a:srgbClr val="FFFFFF"/>
                </a:solidFill>
                <a:latin typeface="Days"/>
                <a:ea typeface="Days"/>
                <a:cs typeface="Days"/>
                <a:sym typeface="Days"/>
              </a:rPr>
              <a:t>EDA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64160" y="4965634"/>
            <a:ext cx="8898380" cy="1966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696"/>
              </a:lnSpc>
            </a:pPr>
            <a:r>
              <a:rPr lang="en-US" sz="6996" spc="503">
                <a:solidFill>
                  <a:srgbClr val="FFFFFF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TAXI    </a:t>
            </a:r>
          </a:p>
          <a:p>
            <a:pPr algn="just">
              <a:lnSpc>
                <a:spcPts val="7696"/>
              </a:lnSpc>
            </a:pPr>
            <a:r>
              <a:rPr lang="en-US" sz="6996" spc="503">
                <a:solidFill>
                  <a:srgbClr val="FFFFFF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TRAVEL DATASET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510926" y="1182238"/>
            <a:ext cx="515231" cy="511167"/>
          </a:xfrm>
          <a:custGeom>
            <a:avLst/>
            <a:gdLst/>
            <a:ahLst/>
            <a:cxnLst/>
            <a:rect r="r" b="b" t="t" l="l"/>
            <a:pathLst>
              <a:path h="511167" w="515231">
                <a:moveTo>
                  <a:pt x="0" y="0"/>
                </a:moveTo>
                <a:lnTo>
                  <a:pt x="515230" y="0"/>
                </a:lnTo>
                <a:lnTo>
                  <a:pt x="515230" y="511167"/>
                </a:lnTo>
                <a:lnTo>
                  <a:pt x="0" y="5111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1351028">
            <a:off x="-1272661" y="-3109670"/>
            <a:ext cx="20833322" cy="16506339"/>
          </a:xfrm>
          <a:custGeom>
            <a:avLst/>
            <a:gdLst/>
            <a:ahLst/>
            <a:cxnLst/>
            <a:rect r="r" b="b" t="t" l="l"/>
            <a:pathLst>
              <a:path h="16506339" w="20833322">
                <a:moveTo>
                  <a:pt x="20833322" y="7003569"/>
                </a:moveTo>
                <a:lnTo>
                  <a:pt x="3939507" y="0"/>
                </a:lnTo>
                <a:lnTo>
                  <a:pt x="0" y="9502771"/>
                </a:lnTo>
                <a:lnTo>
                  <a:pt x="16893815" y="16506340"/>
                </a:lnTo>
                <a:lnTo>
                  <a:pt x="20833322" y="7003569"/>
                </a:lnTo>
                <a:close/>
              </a:path>
            </a:pathLst>
          </a:custGeom>
          <a:blipFill>
            <a:blip r:embed="rId2"/>
            <a:stretch>
              <a:fillRect l="-20427" t="0" r="-20427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950392" y="4274503"/>
            <a:ext cx="438721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5F5F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Bearing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10926" y="1182238"/>
            <a:ext cx="515231" cy="511167"/>
          </a:xfrm>
          <a:custGeom>
            <a:avLst/>
            <a:gdLst/>
            <a:ahLst/>
            <a:cxnLst/>
            <a:rect r="r" b="b" t="t" l="l"/>
            <a:pathLst>
              <a:path h="511167" w="515231">
                <a:moveTo>
                  <a:pt x="0" y="0"/>
                </a:moveTo>
                <a:lnTo>
                  <a:pt x="515230" y="0"/>
                </a:lnTo>
                <a:lnTo>
                  <a:pt x="515230" y="511167"/>
                </a:lnTo>
                <a:lnTo>
                  <a:pt x="0" y="5111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64160" y="1182238"/>
            <a:ext cx="324049" cy="402318"/>
          </a:xfrm>
          <a:custGeom>
            <a:avLst/>
            <a:gdLst/>
            <a:ahLst/>
            <a:cxnLst/>
            <a:rect r="r" b="b" t="t" l="l"/>
            <a:pathLst>
              <a:path h="402318" w="324049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067001" y="-21134"/>
            <a:ext cx="10153998" cy="10329268"/>
          </a:xfrm>
          <a:custGeom>
            <a:avLst/>
            <a:gdLst/>
            <a:ahLst/>
            <a:cxnLst/>
            <a:rect r="r" b="b" t="t" l="l"/>
            <a:pathLst>
              <a:path h="10329268" w="10153998">
                <a:moveTo>
                  <a:pt x="0" y="0"/>
                </a:moveTo>
                <a:lnTo>
                  <a:pt x="10153998" y="0"/>
                </a:lnTo>
                <a:lnTo>
                  <a:pt x="10153998" y="10329268"/>
                </a:lnTo>
                <a:lnTo>
                  <a:pt x="0" y="103292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193973">
            <a:off x="-1226840" y="-275161"/>
            <a:ext cx="20194204" cy="12043089"/>
          </a:xfrm>
          <a:custGeom>
            <a:avLst/>
            <a:gdLst/>
            <a:ahLst/>
            <a:cxnLst/>
            <a:rect r="r" b="b" t="t" l="l"/>
            <a:pathLst>
              <a:path h="12043089" w="20194204">
                <a:moveTo>
                  <a:pt x="0" y="0"/>
                </a:moveTo>
                <a:lnTo>
                  <a:pt x="20194204" y="0"/>
                </a:lnTo>
                <a:lnTo>
                  <a:pt x="20194204" y="12043088"/>
                </a:lnTo>
                <a:lnTo>
                  <a:pt x="0" y="120430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66398" y="1333975"/>
            <a:ext cx="7120943" cy="7619050"/>
            <a:chOff x="0" y="0"/>
            <a:chExt cx="1875475" cy="20066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875475" cy="2006663"/>
            </a:xfrm>
            <a:custGeom>
              <a:avLst/>
              <a:gdLst/>
              <a:ahLst/>
              <a:cxnLst/>
              <a:rect r="r" b="b" t="t" l="l"/>
              <a:pathLst>
                <a:path h="2006663" w="1875475">
                  <a:moveTo>
                    <a:pt x="0" y="0"/>
                  </a:moveTo>
                  <a:lnTo>
                    <a:pt x="1875475" y="0"/>
                  </a:lnTo>
                  <a:lnTo>
                    <a:pt x="1875475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w="38100" cap="sq">
              <a:solidFill>
                <a:srgbClr val="202354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1875475" cy="2035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340715" y="1333975"/>
            <a:ext cx="7120943" cy="7619050"/>
            <a:chOff x="0" y="0"/>
            <a:chExt cx="1875475" cy="200666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75475" cy="2006663"/>
            </a:xfrm>
            <a:custGeom>
              <a:avLst/>
              <a:gdLst/>
              <a:ahLst/>
              <a:cxnLst/>
              <a:rect r="r" b="b" t="t" l="l"/>
              <a:pathLst>
                <a:path h="2006663" w="1875475">
                  <a:moveTo>
                    <a:pt x="0" y="0"/>
                  </a:moveTo>
                  <a:lnTo>
                    <a:pt x="1875475" y="0"/>
                  </a:lnTo>
                  <a:lnTo>
                    <a:pt x="1875475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w="38100" cap="sq">
              <a:solidFill>
                <a:srgbClr val="202354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1875475" cy="2035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488341" y="4305043"/>
            <a:ext cx="5132767" cy="3653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0" indent="-194310" lvl="1">
              <a:lnSpc>
                <a:spcPts val="264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Create New Features: Include important details like weather and traffic information.</a:t>
            </a:r>
          </a:p>
          <a:p>
            <a:pPr algn="l" marL="388620" indent="-194310" lvl="1">
              <a:lnSpc>
                <a:spcPts val="264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Build Prediction Models: Use machine learning to predict fares accurately.</a:t>
            </a:r>
          </a:p>
          <a:p>
            <a:pPr algn="l" marL="388620" indent="-194310" lvl="1">
              <a:lnSpc>
                <a:spcPts val="264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Improve User Experience: Provide fare estimates and use dynamic pricing.</a:t>
            </a:r>
          </a:p>
          <a:p>
            <a:pPr algn="l" marL="388620" indent="-194310" lvl="1">
              <a:lnSpc>
                <a:spcPts val="264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Monitor and Improve: Regularly update the models and gather user feedback to keep improving.</a:t>
            </a:r>
          </a:p>
          <a:p>
            <a:pPr algn="l">
              <a:lnSpc>
                <a:spcPts val="2646"/>
              </a:lnSpc>
            </a:pPr>
          </a:p>
          <a:p>
            <a:pPr algn="l">
              <a:lnSpc>
                <a:spcPts val="2646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334803" y="3025767"/>
            <a:ext cx="5286305" cy="627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40"/>
              </a:lnSpc>
            </a:pPr>
            <a:r>
              <a:rPr lang="en-US" sz="4400" spc="624">
                <a:solidFill>
                  <a:srgbClr val="000000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SOLUTIONS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666892" y="4305043"/>
            <a:ext cx="5088899" cy="1652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46"/>
              </a:lnSpc>
            </a:pPr>
            <a:r>
              <a:rPr lang="en-US" sz="18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The taxi app data shows that ride details and fares vary a lot based on the time of day, location, and traffic. We found some issues like inconsistent data, outliers, and missing values.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334803" y="2074537"/>
            <a:ext cx="5286305" cy="627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40"/>
              </a:lnSpc>
            </a:pPr>
            <a:r>
              <a:rPr lang="en-US" sz="4400" spc="140">
                <a:solidFill>
                  <a:srgbClr val="000000"/>
                </a:solidFill>
                <a:latin typeface="Days"/>
                <a:ea typeface="Days"/>
                <a:cs typeface="Days"/>
                <a:sym typeface="Days"/>
              </a:rPr>
              <a:t>Proposed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666892" y="3025767"/>
            <a:ext cx="5286305" cy="627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40"/>
              </a:lnSpc>
            </a:pPr>
            <a:r>
              <a:rPr lang="en-US" sz="4400" spc="140">
                <a:solidFill>
                  <a:srgbClr val="000000"/>
                </a:solidFill>
                <a:latin typeface="Days"/>
                <a:ea typeface="Days"/>
                <a:cs typeface="Days"/>
                <a:sym typeface="Days"/>
              </a:rPr>
              <a:t>conclusion</a:t>
            </a:r>
          </a:p>
        </p:txBody>
      </p:sp>
      <p:sp>
        <p:nvSpPr>
          <p:cNvPr name="AutoShape 14" id="14"/>
          <p:cNvSpPr/>
          <p:nvPr/>
        </p:nvSpPr>
        <p:spPr>
          <a:xfrm flipH="true" flipV="true">
            <a:off x="10334803" y="3975220"/>
            <a:ext cx="15156557" cy="0"/>
          </a:xfrm>
          <a:prstGeom prst="line">
            <a:avLst/>
          </a:prstGeom>
          <a:ln cap="flat" w="76200">
            <a:solidFill>
              <a:srgbClr val="C23A9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 flipH="true" flipV="true">
            <a:off x="-7400766" y="4013320"/>
            <a:ext cx="15156557" cy="0"/>
          </a:xfrm>
          <a:prstGeom prst="line">
            <a:avLst/>
          </a:prstGeom>
          <a:ln cap="flat" w="76200">
            <a:solidFill>
              <a:srgbClr val="C23A9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6" id="16"/>
          <p:cNvSpPr/>
          <p:nvPr/>
        </p:nvSpPr>
        <p:spPr>
          <a:xfrm flipH="false" flipV="false" rot="0">
            <a:off x="1564160" y="1182238"/>
            <a:ext cx="324049" cy="402318"/>
          </a:xfrm>
          <a:custGeom>
            <a:avLst/>
            <a:gdLst/>
            <a:ahLst/>
            <a:cxnLst/>
            <a:rect r="r" b="b" t="t" l="l"/>
            <a:pathLst>
              <a:path h="402318" w="324049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32408">
            <a:off x="-1625052" y="3380707"/>
            <a:ext cx="20865141" cy="12443211"/>
          </a:xfrm>
          <a:custGeom>
            <a:avLst/>
            <a:gdLst/>
            <a:ahLst/>
            <a:cxnLst/>
            <a:rect r="r" b="b" t="t" l="l"/>
            <a:pathLst>
              <a:path h="12443211" w="20865141">
                <a:moveTo>
                  <a:pt x="0" y="0"/>
                </a:moveTo>
                <a:lnTo>
                  <a:pt x="20865141" y="0"/>
                </a:lnTo>
                <a:lnTo>
                  <a:pt x="20865141" y="12443211"/>
                </a:lnTo>
                <a:lnTo>
                  <a:pt x="0" y="124432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506941" y="3716223"/>
            <a:ext cx="11950941" cy="5542077"/>
            <a:chOff x="0" y="0"/>
            <a:chExt cx="3270686" cy="15167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270686" cy="1516733"/>
            </a:xfrm>
            <a:custGeom>
              <a:avLst/>
              <a:gdLst/>
              <a:ahLst/>
              <a:cxnLst/>
              <a:rect r="r" b="b" t="t" l="l"/>
              <a:pathLst>
                <a:path h="1516733" w="3270686">
                  <a:moveTo>
                    <a:pt x="0" y="0"/>
                  </a:moveTo>
                  <a:lnTo>
                    <a:pt x="3270686" y="0"/>
                  </a:lnTo>
                  <a:lnTo>
                    <a:pt x="3270686" y="1516733"/>
                  </a:lnTo>
                  <a:lnTo>
                    <a:pt x="0" y="1516733"/>
                  </a:lnTo>
                  <a:close/>
                </a:path>
              </a:pathLst>
            </a:custGeom>
            <a:gradFill rotWithShape="true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3270686" cy="15643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 marL="647694" indent="-323847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Toka Abdelghfar </a:t>
              </a:r>
            </a:p>
            <a:p>
              <a:pPr algn="l" marL="647694" indent="-323847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Hussien Negm</a:t>
              </a:r>
            </a:p>
            <a:p>
              <a:pPr algn="l" marL="647694" indent="-323847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Sayed Gamal</a:t>
              </a:r>
            </a:p>
            <a:p>
              <a:pPr algn="l" marL="647694" indent="-323847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Samer Magdy Makram</a:t>
              </a:r>
            </a:p>
            <a:p>
              <a:pPr algn="l" marL="647694" indent="-323847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Osama Almomani</a:t>
              </a:r>
            </a:p>
            <a:p>
              <a:pPr algn="l" marL="647694" indent="-323847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Ahmed El Qaisi</a:t>
              </a:r>
            </a:p>
            <a:p>
              <a:pPr algn="l" marL="647694" indent="-323847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Hossam Ali 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6074634" y="2096921"/>
            <a:ext cx="6138732" cy="837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51"/>
              </a:lnSpc>
            </a:pPr>
            <a:r>
              <a:rPr lang="en-US" sz="6351">
                <a:solidFill>
                  <a:srgbClr val="000000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THE TEAM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393791" y="1330000"/>
            <a:ext cx="3853262" cy="774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000000"/>
                </a:solidFill>
                <a:latin typeface="Days"/>
                <a:ea typeface="Days"/>
                <a:cs typeface="Days"/>
                <a:sym typeface="Days"/>
              </a:rPr>
              <a:t>Meet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</p:sp>
      <p:sp>
        <p:nvSpPr>
          <p:cNvPr name="AutoShape 3" id="3"/>
          <p:cNvSpPr/>
          <p:nvPr/>
        </p:nvSpPr>
        <p:spPr>
          <a:xfrm flipH="true">
            <a:off x="3838666" y="5784850"/>
            <a:ext cx="10610668" cy="53684"/>
          </a:xfrm>
          <a:prstGeom prst="line">
            <a:avLst/>
          </a:prstGeom>
          <a:ln cap="flat" w="76200">
            <a:solidFill>
              <a:srgbClr val="F5F5F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510926" y="1182238"/>
            <a:ext cx="515231" cy="511167"/>
          </a:xfrm>
          <a:custGeom>
            <a:avLst/>
            <a:gdLst/>
            <a:ahLst/>
            <a:cxnLst/>
            <a:rect r="r" b="b" t="t" l="l"/>
            <a:pathLst>
              <a:path h="511167" w="515231">
                <a:moveTo>
                  <a:pt x="0" y="0"/>
                </a:moveTo>
                <a:lnTo>
                  <a:pt x="515230" y="0"/>
                </a:lnTo>
                <a:lnTo>
                  <a:pt x="515230" y="511167"/>
                </a:lnTo>
                <a:lnTo>
                  <a:pt x="0" y="5111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838666" y="4637459"/>
            <a:ext cx="10610702" cy="1088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70"/>
              </a:lnSpc>
            </a:pPr>
            <a:r>
              <a:rPr lang="en-US" sz="7700" spc="2194">
                <a:solidFill>
                  <a:srgbClr val="FFFFFF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THANK YOU!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</p:sp>
      <p:sp>
        <p:nvSpPr>
          <p:cNvPr name="AutoShape 3" id="3"/>
          <p:cNvSpPr/>
          <p:nvPr/>
        </p:nvSpPr>
        <p:spPr>
          <a:xfrm flipH="true">
            <a:off x="3838745" y="4174609"/>
            <a:ext cx="10610668" cy="53684"/>
          </a:xfrm>
          <a:prstGeom prst="line">
            <a:avLst/>
          </a:prstGeom>
          <a:ln cap="flat" w="76200">
            <a:solidFill>
              <a:srgbClr val="F5F5F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3838649" y="1977800"/>
            <a:ext cx="10610702" cy="774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Days"/>
                <a:ea typeface="Days"/>
                <a:cs typeface="Days"/>
                <a:sym typeface="Days"/>
              </a:rPr>
              <a:t>Table of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713044" y="5572338"/>
            <a:ext cx="2097071" cy="319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Intro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628807" y="4643028"/>
            <a:ext cx="2265543" cy="7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01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494264" y="4643028"/>
            <a:ext cx="2265543" cy="7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02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426884" y="4643028"/>
            <a:ext cx="2265543" cy="7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03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359177" y="4643028"/>
            <a:ext cx="2265543" cy="7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04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612429" y="5572338"/>
            <a:ext cx="2097071" cy="319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Data analysis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562122" y="5572338"/>
            <a:ext cx="2097071" cy="319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conclusion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838615" y="2876325"/>
            <a:ext cx="10610702" cy="1088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70"/>
              </a:lnSpc>
            </a:pPr>
            <a:r>
              <a:rPr lang="en-US" sz="7700" spc="2194">
                <a:solidFill>
                  <a:srgbClr val="FFFFFF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CONTENTS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578500" y="5531571"/>
            <a:ext cx="2097071" cy="360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9"/>
              </a:lnSpc>
            </a:pPr>
            <a:r>
              <a:rPr lang="en-US" sz="19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Data cleaning 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510926" y="1182238"/>
            <a:ext cx="515231" cy="511167"/>
          </a:xfrm>
          <a:custGeom>
            <a:avLst/>
            <a:gdLst/>
            <a:ahLst/>
            <a:cxnLst/>
            <a:rect r="r" b="b" t="t" l="l"/>
            <a:pathLst>
              <a:path h="511167" w="515231">
                <a:moveTo>
                  <a:pt x="0" y="0"/>
                </a:moveTo>
                <a:lnTo>
                  <a:pt x="515230" y="0"/>
                </a:lnTo>
                <a:lnTo>
                  <a:pt x="515230" y="511167"/>
                </a:lnTo>
                <a:lnTo>
                  <a:pt x="0" y="5111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923865">
            <a:off x="-2984685" y="1184351"/>
            <a:ext cx="15802157" cy="9423832"/>
          </a:xfrm>
          <a:custGeom>
            <a:avLst/>
            <a:gdLst/>
            <a:ahLst/>
            <a:cxnLst/>
            <a:rect r="r" b="b" t="t" l="l"/>
            <a:pathLst>
              <a:path h="9423832" w="15802157">
                <a:moveTo>
                  <a:pt x="0" y="0"/>
                </a:moveTo>
                <a:lnTo>
                  <a:pt x="15802157" y="0"/>
                </a:lnTo>
                <a:lnTo>
                  <a:pt x="15802157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8046708" y="385825"/>
            <a:ext cx="11245538" cy="9778557"/>
            <a:chOff x="0" y="0"/>
            <a:chExt cx="2961788" cy="257542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961788" cy="2575422"/>
            </a:xfrm>
            <a:custGeom>
              <a:avLst/>
              <a:gdLst/>
              <a:ahLst/>
              <a:cxnLst/>
              <a:rect r="r" b="b" t="t" l="l"/>
              <a:pathLst>
                <a:path h="2575422" w="2961788">
                  <a:moveTo>
                    <a:pt x="0" y="0"/>
                  </a:moveTo>
                  <a:lnTo>
                    <a:pt x="2961788" y="0"/>
                  </a:lnTo>
                  <a:lnTo>
                    <a:pt x="2961788" y="2575422"/>
                  </a:lnTo>
                  <a:lnTo>
                    <a:pt x="0" y="2575422"/>
                  </a:lnTo>
                  <a:close/>
                </a:path>
              </a:pathLst>
            </a:custGeom>
            <a:solidFill>
              <a:srgbClr val="192253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2961788" cy="26039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 flipH="true" flipV="true">
            <a:off x="-488525" y="8289279"/>
            <a:ext cx="15156557" cy="0"/>
          </a:xfrm>
          <a:prstGeom prst="line">
            <a:avLst/>
          </a:prstGeom>
          <a:ln cap="flat" w="76200">
            <a:solidFill>
              <a:srgbClr val="C23A9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flipH="true">
            <a:off x="10559239" y="2561194"/>
            <a:ext cx="8347436" cy="0"/>
          </a:xfrm>
          <a:prstGeom prst="line">
            <a:avLst/>
          </a:prstGeom>
          <a:ln cap="flat" w="76200">
            <a:solidFill>
              <a:srgbClr val="F5F5F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0559239" y="3307821"/>
            <a:ext cx="6899678" cy="7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INTRODUCTION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559239" y="4379315"/>
            <a:ext cx="5870874" cy="2319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 customer named Farid wants a ride from home to work and uses the Wasalny application.</a:t>
            </a:r>
          </a:p>
          <a:p>
            <a:pPr algn="l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The goal is to predict the fare amount for the ride using the Wasalny application.</a:t>
            </a:r>
          </a:p>
          <a:p>
            <a:pPr algn="l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The task is to analyze customer data and clean unnecessary values or columns to ensure accurate predictions.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690092" y="2372147"/>
            <a:ext cx="20370072" cy="6018193"/>
            <a:chOff x="0" y="0"/>
            <a:chExt cx="5364957" cy="158503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64957" cy="1585039"/>
            </a:xfrm>
            <a:custGeom>
              <a:avLst/>
              <a:gdLst/>
              <a:ahLst/>
              <a:cxnLst/>
              <a:rect r="r" b="b" t="t" l="l"/>
              <a:pathLst>
                <a:path h="1585039" w="5364957">
                  <a:moveTo>
                    <a:pt x="0" y="0"/>
                  </a:moveTo>
                  <a:lnTo>
                    <a:pt x="5364957" y="0"/>
                  </a:lnTo>
                  <a:lnTo>
                    <a:pt x="5364957" y="1585039"/>
                  </a:lnTo>
                  <a:lnTo>
                    <a:pt x="0" y="1585039"/>
                  </a:lnTo>
                  <a:close/>
                </a:path>
              </a:pathLst>
            </a:custGeom>
            <a:solidFill>
              <a:srgbClr val="F5F5F5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5364957" cy="16136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4718272"/>
            <a:ext cx="6543672" cy="898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836"/>
              </a:lnSpc>
            </a:pPr>
            <a:r>
              <a:rPr lang="en-US" sz="6215" spc="198">
                <a:solidFill>
                  <a:srgbClr val="000000"/>
                </a:solidFill>
                <a:latin typeface="Days"/>
                <a:ea typeface="Days"/>
                <a:cs typeface="Days"/>
                <a:sym typeface="Days"/>
              </a:rPr>
              <a:t>Data cleaning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3973171"/>
            <a:ext cx="8115300" cy="2273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0978" indent="-265489" lvl="1">
              <a:lnSpc>
                <a:spcPts val="3615"/>
              </a:lnSpc>
              <a:buFont typeface="Arial"/>
              <a:buChar char="•"/>
            </a:pPr>
            <a:r>
              <a:rPr lang="en-US" sz="2459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what is Data cleaning ?</a:t>
            </a:r>
          </a:p>
          <a:p>
            <a:pPr algn="l">
              <a:lnSpc>
                <a:spcPts val="3615"/>
              </a:lnSpc>
            </a:pPr>
          </a:p>
          <a:p>
            <a:pPr algn="l" marL="530978" indent="-265489" lvl="1">
              <a:lnSpc>
                <a:spcPts val="3615"/>
              </a:lnSpc>
              <a:buFont typeface="Arial"/>
              <a:buChar char="•"/>
            </a:pPr>
            <a:r>
              <a:rPr lang="en-US" sz="2459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what we did in our data ?</a:t>
            </a:r>
          </a:p>
          <a:p>
            <a:pPr algn="l">
              <a:lnSpc>
                <a:spcPts val="3615"/>
              </a:lnSpc>
            </a:pPr>
          </a:p>
          <a:p>
            <a:pPr algn="l" marL="530978" indent="-265489" lvl="1">
              <a:lnSpc>
                <a:spcPts val="3615"/>
              </a:lnSpc>
              <a:buFont typeface="Arial"/>
              <a:buChar char="•"/>
            </a:pPr>
            <a:r>
              <a:rPr lang="en-US" sz="2459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what could be improved in the next time?</a:t>
            </a:r>
          </a:p>
        </p:txBody>
      </p:sp>
      <p:sp>
        <p:nvSpPr>
          <p:cNvPr name="AutoShape 8" id="8"/>
          <p:cNvSpPr/>
          <p:nvPr/>
        </p:nvSpPr>
        <p:spPr>
          <a:xfrm flipH="true" flipV="true">
            <a:off x="-7266123" y="5614472"/>
            <a:ext cx="15156557" cy="0"/>
          </a:xfrm>
          <a:prstGeom prst="line">
            <a:avLst/>
          </a:prstGeom>
          <a:ln cap="flat" w="76200">
            <a:solidFill>
              <a:srgbClr val="C23A97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690092" y="2372147"/>
            <a:ext cx="20370072" cy="6018193"/>
            <a:chOff x="0" y="0"/>
            <a:chExt cx="5364957" cy="158503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64957" cy="1585039"/>
            </a:xfrm>
            <a:custGeom>
              <a:avLst/>
              <a:gdLst/>
              <a:ahLst/>
              <a:cxnLst/>
              <a:rect r="r" b="b" t="t" l="l"/>
              <a:pathLst>
                <a:path h="1585039" w="5364957">
                  <a:moveTo>
                    <a:pt x="0" y="0"/>
                  </a:moveTo>
                  <a:lnTo>
                    <a:pt x="5364957" y="0"/>
                  </a:lnTo>
                  <a:lnTo>
                    <a:pt x="5364957" y="1585039"/>
                  </a:lnTo>
                  <a:lnTo>
                    <a:pt x="0" y="1585039"/>
                  </a:lnTo>
                  <a:close/>
                </a:path>
              </a:pathLst>
            </a:custGeom>
            <a:solidFill>
              <a:srgbClr val="F5F5F5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5364957" cy="16136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6762" y="4674044"/>
            <a:ext cx="6543672" cy="898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836"/>
              </a:lnSpc>
            </a:pPr>
            <a:r>
              <a:rPr lang="en-US" sz="6215" spc="198">
                <a:solidFill>
                  <a:srgbClr val="000000"/>
                </a:solidFill>
                <a:latin typeface="Days"/>
                <a:ea typeface="Days"/>
                <a:cs typeface="Days"/>
                <a:sym typeface="Days"/>
              </a:rPr>
              <a:t>Data Analysis</a:t>
            </a:r>
          </a:p>
        </p:txBody>
      </p:sp>
      <p:sp>
        <p:nvSpPr>
          <p:cNvPr name="AutoShape 7" id="7"/>
          <p:cNvSpPr/>
          <p:nvPr/>
        </p:nvSpPr>
        <p:spPr>
          <a:xfrm flipH="true" flipV="true">
            <a:off x="-7266123" y="5614472"/>
            <a:ext cx="15156557" cy="0"/>
          </a:xfrm>
          <a:prstGeom prst="line">
            <a:avLst/>
          </a:prstGeom>
          <a:ln cap="flat" w="76200">
            <a:solidFill>
              <a:srgbClr val="C23A97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1351028">
            <a:off x="-1272661" y="-3109670"/>
            <a:ext cx="20833322" cy="16506339"/>
          </a:xfrm>
          <a:custGeom>
            <a:avLst/>
            <a:gdLst/>
            <a:ahLst/>
            <a:cxnLst/>
            <a:rect r="r" b="b" t="t" l="l"/>
            <a:pathLst>
              <a:path h="16506339" w="20833322">
                <a:moveTo>
                  <a:pt x="20833322" y="7003569"/>
                </a:moveTo>
                <a:lnTo>
                  <a:pt x="3939507" y="0"/>
                </a:lnTo>
                <a:lnTo>
                  <a:pt x="0" y="9502771"/>
                </a:lnTo>
                <a:lnTo>
                  <a:pt x="16893815" y="16506340"/>
                </a:lnTo>
                <a:lnTo>
                  <a:pt x="20833322" y="7003569"/>
                </a:lnTo>
                <a:close/>
              </a:path>
            </a:pathLst>
          </a:custGeom>
          <a:blipFill>
            <a:blip r:embed="rId2"/>
            <a:stretch>
              <a:fillRect l="-20427" t="0" r="-20427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987820" y="3460115"/>
            <a:ext cx="10312360" cy="3195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5F5F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PickUp &amp; DropOff </a:t>
            </a:r>
          </a:p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5F5F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Locations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10926" y="1182238"/>
            <a:ext cx="515231" cy="511167"/>
          </a:xfrm>
          <a:custGeom>
            <a:avLst/>
            <a:gdLst/>
            <a:ahLst/>
            <a:cxnLst/>
            <a:rect r="r" b="b" t="t" l="l"/>
            <a:pathLst>
              <a:path h="511167" w="515231">
                <a:moveTo>
                  <a:pt x="0" y="0"/>
                </a:moveTo>
                <a:lnTo>
                  <a:pt x="515230" y="0"/>
                </a:lnTo>
                <a:lnTo>
                  <a:pt x="515230" y="511167"/>
                </a:lnTo>
                <a:lnTo>
                  <a:pt x="0" y="5111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64160" y="1182238"/>
            <a:ext cx="324049" cy="402318"/>
          </a:xfrm>
          <a:custGeom>
            <a:avLst/>
            <a:gdLst/>
            <a:ahLst/>
            <a:cxnLst/>
            <a:rect r="r" b="b" t="t" l="l"/>
            <a:pathLst>
              <a:path h="402318" w="324049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0"/>
            <a:ext cx="16190089" cy="10287000"/>
          </a:xfrm>
          <a:custGeom>
            <a:avLst/>
            <a:gdLst/>
            <a:ahLst/>
            <a:cxnLst/>
            <a:rect r="r" b="b" t="t" l="l"/>
            <a:pathLst>
              <a:path h="10287000" w="16190089">
                <a:moveTo>
                  <a:pt x="0" y="0"/>
                </a:moveTo>
                <a:lnTo>
                  <a:pt x="16190089" y="0"/>
                </a:lnTo>
                <a:lnTo>
                  <a:pt x="1619008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64160" y="1182238"/>
            <a:ext cx="324049" cy="402318"/>
          </a:xfrm>
          <a:custGeom>
            <a:avLst/>
            <a:gdLst/>
            <a:ahLst/>
            <a:cxnLst/>
            <a:rect r="r" b="b" t="t" l="l"/>
            <a:pathLst>
              <a:path h="402318" w="324049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4858" y="830191"/>
            <a:ext cx="17418285" cy="8626617"/>
          </a:xfrm>
          <a:custGeom>
            <a:avLst/>
            <a:gdLst/>
            <a:ahLst/>
            <a:cxnLst/>
            <a:rect r="r" b="b" t="t" l="l"/>
            <a:pathLst>
              <a:path h="8626617" w="17418285">
                <a:moveTo>
                  <a:pt x="0" y="0"/>
                </a:moveTo>
                <a:lnTo>
                  <a:pt x="17418284" y="0"/>
                </a:lnTo>
                <a:lnTo>
                  <a:pt x="17418284" y="8626618"/>
                </a:lnTo>
                <a:lnTo>
                  <a:pt x="0" y="86266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829099"/>
            <a:ext cx="7725623" cy="9165400"/>
            <a:chOff x="0" y="0"/>
            <a:chExt cx="2034732" cy="241393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4732" cy="2413933"/>
            </a:xfrm>
            <a:custGeom>
              <a:avLst/>
              <a:gdLst/>
              <a:ahLst/>
              <a:cxnLst/>
              <a:rect r="r" b="b" t="t" l="l"/>
              <a:pathLst>
                <a:path h="2413933" w="2034732">
                  <a:moveTo>
                    <a:pt x="0" y="0"/>
                  </a:moveTo>
                  <a:lnTo>
                    <a:pt x="2034732" y="0"/>
                  </a:lnTo>
                  <a:lnTo>
                    <a:pt x="2034732" y="2413933"/>
                  </a:lnTo>
                  <a:lnTo>
                    <a:pt x="0" y="2413933"/>
                  </a:lnTo>
                  <a:close/>
                </a:path>
              </a:pathLst>
            </a:custGeom>
            <a:solidFill>
              <a:srgbClr val="F5F5F5"/>
            </a:solidFill>
            <a:ln w="38100" cap="sq">
              <a:solidFill>
                <a:srgbClr val="202354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2034732" cy="24425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704294" y="829099"/>
            <a:ext cx="7356199" cy="9126185"/>
            <a:chOff x="0" y="0"/>
            <a:chExt cx="1937435" cy="240360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37435" cy="2403604"/>
            </a:xfrm>
            <a:custGeom>
              <a:avLst/>
              <a:gdLst/>
              <a:ahLst/>
              <a:cxnLst/>
              <a:rect r="r" b="b" t="t" l="l"/>
              <a:pathLst>
                <a:path h="2403604" w="1937435">
                  <a:moveTo>
                    <a:pt x="0" y="0"/>
                  </a:moveTo>
                  <a:lnTo>
                    <a:pt x="1937435" y="0"/>
                  </a:lnTo>
                  <a:lnTo>
                    <a:pt x="1937435" y="2403604"/>
                  </a:lnTo>
                  <a:lnTo>
                    <a:pt x="0" y="2403604"/>
                  </a:lnTo>
                  <a:close/>
                </a:path>
              </a:pathLst>
            </a:custGeom>
            <a:solidFill>
              <a:srgbClr val="F5F5F5"/>
            </a:solidFill>
            <a:ln w="38100" cap="sq">
              <a:solidFill>
                <a:srgbClr val="202354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1937435" cy="24321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564160" y="1182238"/>
            <a:ext cx="324049" cy="402318"/>
          </a:xfrm>
          <a:custGeom>
            <a:avLst/>
            <a:gdLst/>
            <a:ahLst/>
            <a:cxnLst/>
            <a:rect r="r" b="b" t="t" l="l"/>
            <a:pathLst>
              <a:path h="402318" w="324049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010499" y="939593"/>
            <a:ext cx="6743789" cy="8822578"/>
          </a:xfrm>
          <a:custGeom>
            <a:avLst/>
            <a:gdLst/>
            <a:ahLst/>
            <a:cxnLst/>
            <a:rect r="r" b="b" t="t" l="l"/>
            <a:pathLst>
              <a:path h="8822578" w="6743789">
                <a:moveTo>
                  <a:pt x="0" y="0"/>
                </a:moveTo>
                <a:lnTo>
                  <a:pt x="6743789" y="0"/>
                </a:lnTo>
                <a:lnTo>
                  <a:pt x="6743789" y="8822578"/>
                </a:lnTo>
                <a:lnTo>
                  <a:pt x="0" y="88225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401854" y="978808"/>
            <a:ext cx="6979316" cy="8744148"/>
          </a:xfrm>
          <a:custGeom>
            <a:avLst/>
            <a:gdLst/>
            <a:ahLst/>
            <a:cxnLst/>
            <a:rect r="r" b="b" t="t" l="l"/>
            <a:pathLst>
              <a:path h="8744148" w="6979316">
                <a:moveTo>
                  <a:pt x="0" y="0"/>
                </a:moveTo>
                <a:lnTo>
                  <a:pt x="6979315" y="0"/>
                </a:lnTo>
                <a:lnTo>
                  <a:pt x="6979315" y="8744148"/>
                </a:lnTo>
                <a:lnTo>
                  <a:pt x="0" y="87441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577" r="0" b="-2577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443882" y="-57996"/>
            <a:ext cx="540150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PickUp Heatmap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492866" y="-57996"/>
            <a:ext cx="577905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DropOff Heatmap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DAGMDH6tPf0</dc:identifier>
  <dcterms:modified xsi:type="dcterms:W3CDTF">2011-08-01T06:04:30Z</dcterms:modified>
  <cp:revision>1</cp:revision>
  <dc:title>Blue and Pink Professional Business Strategy Presentation</dc:title>
</cp:coreProperties>
</file>

<file path=docProps/thumbnail.jpeg>
</file>